
<file path=[Content_Types].xml><?xml version="1.0" encoding="utf-8"?>
<Types xmlns="http://schemas.openxmlformats.org/package/2006/content-types">
  <Override PartName="/docProps/core.xml" ContentType="application/vnd.openxmlformats-package.core-properties+xml"/>
  <Default Extension="rels" ContentType="application/vnd.openxmlformats-package.relationships+xml"/>
  <Override PartName="/ppt/slideLayouts/slideLayout6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3.xml" ContentType="application/vnd.openxmlformats-officedocument.presentationml.slideLayout+xml"/>
  <Default Extension="xml" ContentType="application/xml"/>
  <Override PartName="/docProps/app.xml" ContentType="application/vnd.openxmlformats-officedocument.extended-properties+xml"/>
  <Override PartName="/ppt/slideMasters/slideMaster1.xml" ContentType="application/vnd.openxmlformats-officedocument.presentationml.slideMaster+xml"/>
  <Override PartName="/ppt/slideLayouts/slideLayout5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7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2.xml" ContentType="application/vnd.openxmlformats-officedocument.presentationml.slideLayout+xml"/>
  <Default Extension="bin" ContentType="application/vnd.openxmlformats-officedocument.presentationml.printerSettings"/>
  <Override PartName="/ppt/slides/slide1.xml" ContentType="application/vnd.openxmlformats-officedocument.presentationml.slide+xml"/>
  <Default Extension="jpeg" ContentType="image/jpeg"/>
  <Override PartName="/ppt/slideLayouts/slideLayout4.xml" ContentType="application/vnd.openxmlformats-officedocument.presentationml.slideLayout+xml"/>
  <Override PartName="/ppt/tableStyles.xml" ContentType="application/vnd.openxmlformats-officedocument.presentationml.tableStyles+xml"/>
  <Override PartName="/ppt/theme/theme1.xml" ContentType="application/vnd.openxmlformats-officedocument.them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saveSubsetFonts="1" autoCompressPictures="0">
  <p:sldMasterIdLst>
    <p:sldMasterId r:id="rId1"/>
  </p:sldMasterIdLst>
  <p:sldIdLst>
    <p:sldId id="257" r:id="rId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normalViewPr showOutlineIcons="0">
    <p:restoredLeft sz="15620"/>
    <p:restoredTop sz="94660"/>
  </p:normalViewPr>
  <p:slideViewPr>
    <p:cSldViewPr snapToObjects="1">
      <p:cViewPr varScale="1">
        <p:scale>
          <a:sx n="95" d="100"/>
          <a:sy n="95" d="100"/>
        </p:scale>
        <p:origin x="-64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interSettings" Target="printerSettings/printerSettings1.bin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6F7C33-1087-9D43-A0F8-F424BB7CAB80}" type="datetimeFigureOut">
              <a:rPr lang="en-US" smtClean="0"/>
              <a:t>4/12/13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6A05D9E-AAC9-2D4B-8A3A-3DF44DE30140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r:id="rId1"/>
    <p:sldLayoutId r:id="rId2"/>
    <p:sldLayoutId r:id="rId3"/>
    <p:sldLayoutId r:id="rId4"/>
    <p:sldLayoutId r:id="rId5"/>
    <p:sldLayoutId r:id="rId6"/>
    <p:sldLayoutId r:id="rId7"/>
    <p:sldLayoutId r:id="rId8"/>
    <p:sldLayoutId r:id="rId9"/>
    <p:sldLayoutId r:id="rId10"/>
    <p:sldLayoutId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mc:Ignorable="mv" mc:PreserveAttributes="mv:*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457200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sz="3556" dirty="0" smtClean="0"/>
              <a:t>Half of a circle is inside a square and half is outside.  If a point is selected at random inside the square, find the probability the point is not inside the </a:t>
            </a:r>
            <a:r>
              <a:rPr lang="en-US" sz="3556" dirty="0" err="1" smtClean="0"/>
              <a:t>circle.(Answer</a:t>
            </a:r>
            <a:r>
              <a:rPr lang="en-US" sz="3556" dirty="0" smtClean="0"/>
              <a:t> in terms of </a:t>
            </a:r>
            <a:r>
              <a:rPr lang="en-US" sz="3556" dirty="0" err="1" smtClean="0"/>
              <a:t>π</a:t>
            </a:r>
            <a:r>
              <a:rPr lang="en-US" sz="3556" dirty="0" smtClean="0"/>
              <a:t>)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667000" y="2362200"/>
            <a:ext cx="10515600" cy="5211763"/>
          </a:xfrm>
        </p:spPr>
        <p:txBody>
          <a:bodyPr>
            <a:normAutofit fontScale="55000" lnSpcReduction="20000"/>
          </a:bodyPr>
          <a:lstStyle/>
          <a:p>
            <a:pPr>
              <a:buNone/>
            </a:pPr>
            <a:r>
              <a:rPr lang="en-US" dirty="0" smtClean="0"/>
              <a:t>    </a:t>
            </a:r>
            <a:r>
              <a:rPr lang="en-US" u="sng" dirty="0" smtClean="0"/>
              <a:t> </a:t>
            </a:r>
            <a:r>
              <a:rPr lang="en-US" u="sng" dirty="0" err="1" smtClean="0"/>
              <a:t>A(not</a:t>
            </a:r>
            <a:r>
              <a:rPr lang="en-US" u="sng" dirty="0" smtClean="0"/>
              <a:t> in circle)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          </a:t>
            </a:r>
            <a:r>
              <a:rPr lang="en-US" dirty="0" err="1" smtClean="0"/>
              <a:t>A(total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= </a:t>
            </a:r>
            <a:r>
              <a:rPr lang="en-US" u="sng" dirty="0" err="1" smtClean="0"/>
              <a:t>A(square</a:t>
            </a:r>
            <a:r>
              <a:rPr lang="en-US" u="sng" dirty="0" smtClean="0"/>
              <a:t>) – </a:t>
            </a:r>
            <a:r>
              <a:rPr lang="en-US" u="sng" dirty="0" err="1" smtClean="0"/>
              <a:t>A(semicircle</a:t>
            </a:r>
            <a:r>
              <a:rPr lang="en-US" u="sng" dirty="0" smtClean="0"/>
              <a:t>)</a:t>
            </a:r>
            <a:endParaRPr lang="en-US" u="sng" dirty="0"/>
          </a:p>
          <a:p>
            <a:pPr>
              <a:buNone/>
            </a:pPr>
            <a:r>
              <a:rPr lang="en-US" dirty="0" smtClean="0"/>
              <a:t>  </a:t>
            </a:r>
            <a:r>
              <a:rPr lang="en-US" dirty="0" err="1" smtClean="0"/>
              <a:t>A(square</a:t>
            </a:r>
            <a:r>
              <a:rPr lang="en-US" dirty="0" smtClean="0"/>
              <a:t>) +</a:t>
            </a:r>
            <a:r>
              <a:rPr lang="en-US" dirty="0" err="1" smtClean="0"/>
              <a:t>A(semicircle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=  </a:t>
            </a:r>
            <a:r>
              <a:rPr lang="en-US" u="sng" dirty="0" smtClean="0"/>
              <a:t>(8r)</a:t>
            </a:r>
            <a:r>
              <a:rPr lang="en-US" u="sng" baseline="30000" dirty="0" smtClean="0"/>
              <a:t>2</a:t>
            </a:r>
            <a:r>
              <a:rPr lang="en-US" u="sng" dirty="0" smtClean="0"/>
              <a:t> - 1/2π(4r)</a:t>
            </a:r>
            <a:r>
              <a:rPr lang="en-US" u="sng" baseline="30000" dirty="0" smtClean="0"/>
              <a:t>2</a:t>
            </a:r>
          </a:p>
          <a:p>
            <a:pPr>
              <a:buNone/>
            </a:pPr>
            <a:r>
              <a:rPr lang="en-US" dirty="0" smtClean="0"/>
              <a:t>    (8r)</a:t>
            </a:r>
            <a:r>
              <a:rPr lang="en-US" baseline="30000" dirty="0" smtClean="0"/>
              <a:t>2</a:t>
            </a:r>
            <a:r>
              <a:rPr lang="en-US" dirty="0" smtClean="0"/>
              <a:t> + 1/2π(4r)</a:t>
            </a:r>
            <a:r>
              <a:rPr lang="en-US" baseline="30000" dirty="0" smtClean="0"/>
              <a:t>2</a:t>
            </a:r>
          </a:p>
          <a:p>
            <a:pPr>
              <a:buNone/>
            </a:pPr>
            <a:r>
              <a:rPr lang="en-US" dirty="0" smtClean="0"/>
              <a:t>=  </a:t>
            </a:r>
            <a:r>
              <a:rPr lang="en-US" u="sng" dirty="0" smtClean="0"/>
              <a:t>64r</a:t>
            </a:r>
            <a:r>
              <a:rPr lang="en-US" u="sng" baseline="30000" dirty="0" smtClean="0"/>
              <a:t>2</a:t>
            </a:r>
            <a:r>
              <a:rPr lang="en-US" u="sng" dirty="0" smtClean="0"/>
              <a:t> - 1/2π (16r</a:t>
            </a:r>
            <a:r>
              <a:rPr lang="en-US" u="sng" baseline="30000" dirty="0" smtClean="0"/>
              <a:t>2</a:t>
            </a:r>
            <a:r>
              <a:rPr lang="en-US" u="sng" dirty="0" smtClean="0"/>
              <a:t>)</a:t>
            </a:r>
          </a:p>
          <a:p>
            <a:pPr>
              <a:buNone/>
            </a:pPr>
            <a:r>
              <a:rPr lang="en-US" dirty="0" smtClean="0"/>
              <a:t>    64r</a:t>
            </a:r>
            <a:r>
              <a:rPr lang="en-US" baseline="30000" dirty="0" smtClean="0"/>
              <a:t>2</a:t>
            </a:r>
            <a:r>
              <a:rPr lang="en-US" dirty="0" smtClean="0"/>
              <a:t> </a:t>
            </a:r>
            <a:r>
              <a:rPr lang="en-US" dirty="0" smtClean="0"/>
              <a:t>+ </a:t>
            </a:r>
            <a:r>
              <a:rPr lang="en-US" dirty="0" smtClean="0"/>
              <a:t>1/2π (16r</a:t>
            </a:r>
            <a:r>
              <a:rPr lang="en-US" baseline="30000" dirty="0" smtClean="0"/>
              <a:t>2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=  </a:t>
            </a:r>
            <a:r>
              <a:rPr lang="en-US" u="sng" dirty="0" smtClean="0"/>
              <a:t>64r</a:t>
            </a:r>
            <a:r>
              <a:rPr lang="en-US" u="sng" baseline="30000" dirty="0" smtClean="0"/>
              <a:t>2</a:t>
            </a:r>
            <a:r>
              <a:rPr lang="en-US" u="sng" dirty="0" smtClean="0"/>
              <a:t> - 8</a:t>
            </a:r>
            <a:r>
              <a:rPr lang="en-US" u="sng" dirty="0" smtClean="0"/>
              <a:t>πr</a:t>
            </a:r>
            <a:r>
              <a:rPr lang="en-US" u="sng" baseline="30000" dirty="0" smtClean="0"/>
              <a:t>2</a:t>
            </a:r>
            <a:endParaRPr lang="en-US" baseline="30000" dirty="0" smtClean="0"/>
          </a:p>
          <a:p>
            <a:pPr>
              <a:buNone/>
            </a:pPr>
            <a:r>
              <a:rPr lang="en-US" baseline="30000" dirty="0" smtClean="0"/>
              <a:t>      </a:t>
            </a:r>
            <a:r>
              <a:rPr lang="en-US" dirty="0" smtClean="0"/>
              <a:t>64r</a:t>
            </a:r>
            <a:r>
              <a:rPr lang="en-US" baseline="30000" dirty="0" smtClean="0"/>
              <a:t>2</a:t>
            </a:r>
            <a:r>
              <a:rPr lang="en-US" dirty="0" smtClean="0"/>
              <a:t> + 8πr</a:t>
            </a:r>
            <a:r>
              <a:rPr lang="en-US" baseline="30000" dirty="0" smtClean="0"/>
              <a:t>2</a:t>
            </a:r>
          </a:p>
          <a:p>
            <a:pPr>
              <a:buNone/>
            </a:pPr>
            <a:r>
              <a:rPr lang="en-US" dirty="0" smtClean="0"/>
              <a:t>=  </a:t>
            </a:r>
            <a:r>
              <a:rPr lang="en-US" u="sng" dirty="0" smtClean="0"/>
              <a:t>8r</a:t>
            </a:r>
            <a:r>
              <a:rPr lang="en-US" u="sng" baseline="30000" dirty="0" smtClean="0"/>
              <a:t>2</a:t>
            </a:r>
            <a:r>
              <a:rPr lang="en-US" u="sng" dirty="0" smtClean="0"/>
              <a:t>(8 – </a:t>
            </a:r>
            <a:r>
              <a:rPr lang="en-US" u="sng" dirty="0" err="1" smtClean="0"/>
              <a:t>π</a:t>
            </a:r>
            <a:r>
              <a:rPr lang="en-US" u="sng" dirty="0" smtClean="0"/>
              <a:t>)</a:t>
            </a:r>
          </a:p>
          <a:p>
            <a:pPr>
              <a:buNone/>
            </a:pPr>
            <a:r>
              <a:rPr lang="en-US" dirty="0" smtClean="0"/>
              <a:t>    8r</a:t>
            </a:r>
            <a:r>
              <a:rPr lang="en-US" baseline="30000" dirty="0" smtClean="0"/>
              <a:t>2</a:t>
            </a:r>
            <a:r>
              <a:rPr lang="en-US" dirty="0" smtClean="0"/>
              <a:t>(8 + </a:t>
            </a:r>
            <a:r>
              <a:rPr lang="en-US" dirty="0" err="1" smtClean="0"/>
              <a:t>π</a:t>
            </a:r>
            <a:r>
              <a:rPr lang="en-US" dirty="0" smtClean="0"/>
              <a:t>)</a:t>
            </a:r>
          </a:p>
          <a:p>
            <a:pPr>
              <a:buNone/>
            </a:pPr>
            <a:r>
              <a:rPr lang="en-US" dirty="0" smtClean="0"/>
              <a:t>= </a:t>
            </a:r>
            <a:r>
              <a:rPr lang="en-US" u="sng" dirty="0" smtClean="0"/>
              <a:t> </a:t>
            </a:r>
            <a:r>
              <a:rPr lang="en-US" u="sng" dirty="0" smtClean="0"/>
              <a:t>(8 – </a:t>
            </a:r>
            <a:r>
              <a:rPr lang="en-US" u="sng" dirty="0" err="1" smtClean="0"/>
              <a:t>π</a:t>
            </a:r>
            <a:r>
              <a:rPr lang="en-US" u="sng" dirty="0" smtClean="0"/>
              <a:t>)</a:t>
            </a:r>
          </a:p>
          <a:p>
            <a:pPr>
              <a:buNone/>
            </a:pPr>
            <a:r>
              <a:rPr lang="en-US" dirty="0" smtClean="0"/>
              <a:t>    (</a:t>
            </a:r>
            <a:r>
              <a:rPr lang="en-US" smtClean="0"/>
              <a:t>8 + </a:t>
            </a:r>
            <a:r>
              <a:rPr lang="en-US" dirty="0" err="1" smtClean="0"/>
              <a:t>π</a:t>
            </a:r>
            <a:r>
              <a:rPr lang="en-US" dirty="0" smtClean="0"/>
              <a:t>)</a:t>
            </a:r>
          </a:p>
          <a:p>
            <a:pPr>
              <a:buNone/>
            </a:pPr>
            <a:endParaRPr lang="en-US" dirty="0" smtClean="0"/>
          </a:p>
          <a:p>
            <a:pPr>
              <a:buNone/>
            </a:pPr>
            <a:r>
              <a:rPr lang="en-US" dirty="0" smtClean="0"/>
              <a:t>    </a:t>
            </a:r>
          </a:p>
          <a:p>
            <a:pPr>
              <a:buNone/>
            </a:pPr>
            <a:r>
              <a:rPr lang="en-US" u="sng" dirty="0" smtClean="0"/>
              <a:t>      </a:t>
            </a:r>
            <a:r>
              <a:rPr lang="en-US" u="sng" dirty="0" smtClean="0"/>
              <a:t> </a:t>
            </a:r>
            <a:endParaRPr lang="en-US" u="sng" dirty="0" smtClean="0"/>
          </a:p>
        </p:txBody>
      </p:sp>
      <p:sp>
        <p:nvSpPr>
          <p:cNvPr id="4" name="Rectangle 3"/>
          <p:cNvSpPr/>
          <p:nvPr/>
        </p:nvSpPr>
        <p:spPr>
          <a:xfrm>
            <a:off x="762000" y="3048000"/>
            <a:ext cx="1219200" cy="1219200"/>
          </a:xfrm>
          <a:prstGeom prst="rect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152400" y="3048000"/>
            <a:ext cx="1219200" cy="1219200"/>
          </a:xfrm>
          <a:prstGeom prst="ellipse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 flipV="1">
            <a:off x="762000" y="3352800"/>
            <a:ext cx="533400" cy="304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914400" y="3429000"/>
            <a:ext cx="3810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4r</a:t>
            </a:r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1981200" y="3505200"/>
            <a:ext cx="685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8r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2" dur="500"/>
                                        <p:tgtEl>
                                          <p:spTgt spid="3">
                                            <p:txEl>
                                              <p:pRg st="13" end="1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7" dur="500"/>
                                        <p:tgtEl>
                                          <p:spTgt spid="3">
                                            <p:txEl>
                                              <p:pRg st="15" end="1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2" dur="500"/>
                                        <p:tgtEl>
                                          <p:spTgt spid="3">
                                            <p:txEl>
                                              <p:pRg st="16" end="1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184</TotalTime>
  <Words>157</Words>
  <Application>Microsoft Macintosh PowerPoint</Application>
  <PresentationFormat>On-screen Show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Design Template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Half of a circle is inside a square and half is outside.  If a point is selected at random inside the square, find the probability the point is not inside the circle.(Answer in terms of π) 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SAT Questions of the Day</dc:title>
  <dc:creator>d d</dc:creator>
  <cp:lastModifiedBy>d d</cp:lastModifiedBy>
  <cp:revision>9</cp:revision>
  <dcterms:created xsi:type="dcterms:W3CDTF">2013-04-13T00:46:18Z</dcterms:created>
  <dcterms:modified xsi:type="dcterms:W3CDTF">2013-04-13T03:50:51Z</dcterms:modified>
</cp:coreProperties>
</file>