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7C33-1087-9D43-A0F8-F424BB7CAB80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5D9E-AAC9-2D4B-8A3A-3DF44DE30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556" dirty="0" smtClean="0"/>
              <a:t>Half of a circle is inside a square and half is outside.  If a point is selected at random inside the square, find the probability the point is not inside the </a:t>
            </a:r>
            <a:r>
              <a:rPr lang="en-US" sz="3556" dirty="0" err="1" smtClean="0"/>
              <a:t>circle.(Answer</a:t>
            </a:r>
            <a:r>
              <a:rPr lang="en-US" sz="3556" dirty="0" smtClean="0"/>
              <a:t> in terms of </a:t>
            </a:r>
            <a:r>
              <a:rPr lang="en-US" sz="3556" dirty="0" err="1" smtClean="0"/>
              <a:t>π</a:t>
            </a:r>
            <a:r>
              <a:rPr lang="en-US" sz="3556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362200"/>
            <a:ext cx="10515600" cy="5211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 </a:t>
            </a:r>
            <a:r>
              <a:rPr lang="en-US" u="sng" dirty="0" err="1" smtClean="0"/>
              <a:t>A(not</a:t>
            </a:r>
            <a:r>
              <a:rPr lang="en-US" u="sng" dirty="0" smtClean="0"/>
              <a:t> in circle)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A(total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u="sng" dirty="0" err="1" smtClean="0"/>
              <a:t>A(square</a:t>
            </a:r>
            <a:r>
              <a:rPr lang="en-US" u="sng" dirty="0" smtClean="0"/>
              <a:t>) – </a:t>
            </a:r>
            <a:r>
              <a:rPr lang="en-US" u="sng" dirty="0" err="1" smtClean="0"/>
              <a:t>A(semicircle</a:t>
            </a:r>
            <a:r>
              <a:rPr lang="en-US" u="sng" dirty="0" smtClean="0"/>
              <a:t>)</a:t>
            </a:r>
            <a:endParaRPr lang="en-US" u="sng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A(square</a:t>
            </a:r>
            <a:r>
              <a:rPr lang="en-US" dirty="0" smtClean="0"/>
              <a:t>) +</a:t>
            </a:r>
            <a:r>
              <a:rPr lang="en-US" dirty="0" err="1" smtClean="0"/>
              <a:t>A(semicircle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 </a:t>
            </a:r>
            <a:r>
              <a:rPr lang="en-US" u="sng" dirty="0" smtClean="0"/>
              <a:t>(8r)</a:t>
            </a:r>
            <a:r>
              <a:rPr lang="en-US" u="sng" baseline="30000" dirty="0" smtClean="0"/>
              <a:t>2</a:t>
            </a:r>
            <a:r>
              <a:rPr lang="en-US" u="sng" dirty="0" smtClean="0"/>
              <a:t> - 1/2π(4r)</a:t>
            </a:r>
            <a:r>
              <a:rPr lang="en-US" u="sng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    (8r)</a:t>
            </a:r>
            <a:r>
              <a:rPr lang="en-US" baseline="30000" dirty="0" smtClean="0"/>
              <a:t>2</a:t>
            </a:r>
            <a:r>
              <a:rPr lang="en-US" dirty="0" smtClean="0"/>
              <a:t> + 1/2π(4r)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=  </a:t>
            </a:r>
            <a:r>
              <a:rPr lang="en-US" u="sng" dirty="0" smtClean="0"/>
              <a:t>64r</a:t>
            </a:r>
            <a:r>
              <a:rPr lang="en-US" u="sng" baseline="30000" dirty="0" smtClean="0"/>
              <a:t>2</a:t>
            </a:r>
            <a:r>
              <a:rPr lang="en-US" u="sng" dirty="0" smtClean="0"/>
              <a:t> - 1/2π (16r</a:t>
            </a:r>
            <a:r>
              <a:rPr lang="en-US" u="sng" baseline="30000" dirty="0" smtClean="0"/>
              <a:t>2</a:t>
            </a:r>
            <a:r>
              <a:rPr lang="en-US" u="sng" dirty="0" smtClean="0"/>
              <a:t>)</a:t>
            </a:r>
          </a:p>
          <a:p>
            <a:pPr>
              <a:buNone/>
            </a:pPr>
            <a:r>
              <a:rPr lang="en-US" dirty="0" smtClean="0"/>
              <a:t>    64r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1/2π (16r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 </a:t>
            </a:r>
            <a:r>
              <a:rPr lang="en-US" u="sng" dirty="0" smtClean="0"/>
              <a:t>64r</a:t>
            </a:r>
            <a:r>
              <a:rPr lang="en-US" u="sng" baseline="30000" dirty="0" smtClean="0"/>
              <a:t>2</a:t>
            </a:r>
            <a:r>
              <a:rPr lang="en-US" u="sng" dirty="0" smtClean="0"/>
              <a:t> - 8</a:t>
            </a:r>
            <a:r>
              <a:rPr lang="en-US" u="sng" dirty="0" smtClean="0"/>
              <a:t>πr</a:t>
            </a:r>
            <a:r>
              <a:rPr lang="en-US" u="sng" baseline="30000" dirty="0" smtClean="0"/>
              <a:t>2</a:t>
            </a:r>
            <a:endParaRPr lang="en-US" baseline="30000" dirty="0" smtClean="0"/>
          </a:p>
          <a:p>
            <a:pPr>
              <a:buNone/>
            </a:pPr>
            <a:r>
              <a:rPr lang="en-US" baseline="30000" dirty="0" smtClean="0"/>
              <a:t>      </a:t>
            </a:r>
            <a:r>
              <a:rPr lang="en-US" dirty="0" smtClean="0"/>
              <a:t>64r</a:t>
            </a:r>
            <a:r>
              <a:rPr lang="en-US" baseline="30000" dirty="0" smtClean="0"/>
              <a:t>2</a:t>
            </a:r>
            <a:r>
              <a:rPr lang="en-US" dirty="0" smtClean="0"/>
              <a:t> + 8πr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=  </a:t>
            </a:r>
            <a:r>
              <a:rPr lang="en-US" u="sng" dirty="0" smtClean="0"/>
              <a:t>8r</a:t>
            </a:r>
            <a:r>
              <a:rPr lang="en-US" u="sng" baseline="30000" dirty="0" smtClean="0"/>
              <a:t>2</a:t>
            </a:r>
            <a:r>
              <a:rPr lang="en-US" u="sng" dirty="0" smtClean="0"/>
              <a:t>(8 – </a:t>
            </a:r>
            <a:r>
              <a:rPr lang="en-US" u="sng" dirty="0" err="1" smtClean="0"/>
              <a:t>π</a:t>
            </a:r>
            <a:r>
              <a:rPr lang="en-US" u="sng" dirty="0" smtClean="0"/>
              <a:t>)</a:t>
            </a:r>
          </a:p>
          <a:p>
            <a:pPr>
              <a:buNone/>
            </a:pPr>
            <a:r>
              <a:rPr lang="en-US" dirty="0" smtClean="0"/>
              <a:t>    8r</a:t>
            </a:r>
            <a:r>
              <a:rPr lang="en-US" baseline="30000" dirty="0" smtClean="0"/>
              <a:t>2</a:t>
            </a:r>
            <a:r>
              <a:rPr lang="en-US" dirty="0" smtClean="0"/>
              <a:t>(8 + </a:t>
            </a:r>
            <a:r>
              <a:rPr lang="en-US" dirty="0" err="1" smtClean="0"/>
              <a:t>π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u="sng" dirty="0" smtClean="0"/>
              <a:t> </a:t>
            </a:r>
            <a:r>
              <a:rPr lang="en-US" u="sng" dirty="0" smtClean="0"/>
              <a:t>(8 – </a:t>
            </a:r>
            <a:r>
              <a:rPr lang="en-US" u="sng" dirty="0" err="1" smtClean="0"/>
              <a:t>π</a:t>
            </a:r>
            <a:r>
              <a:rPr lang="en-US" u="sng" dirty="0" smtClean="0"/>
              <a:t>)</a:t>
            </a:r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smtClean="0"/>
              <a:t>8 + </a:t>
            </a:r>
            <a:r>
              <a:rPr lang="en-US" dirty="0" err="1" smtClean="0"/>
              <a:t>π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u="sng" dirty="0" smtClean="0"/>
              <a:t>      </a:t>
            </a:r>
            <a:r>
              <a:rPr lang="en-US" u="sng" dirty="0" smtClean="0"/>
              <a:t> </a:t>
            </a: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3048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" y="3048000"/>
            <a:ext cx="1219200" cy="1219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62000" y="3352800"/>
            <a:ext cx="533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3429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157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Half of a circle is inside a square and half is outside.  If a point is selected at random inside the square, find the probability the point is not inside the circle.(Answer in terms of π)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Questions of the Day</dc:title>
  <dc:creator>d d</dc:creator>
  <cp:lastModifiedBy>d d</cp:lastModifiedBy>
  <cp:revision>9</cp:revision>
  <dcterms:created xsi:type="dcterms:W3CDTF">2013-04-13T00:46:18Z</dcterms:created>
  <dcterms:modified xsi:type="dcterms:W3CDTF">2013-04-13T03:50:51Z</dcterms:modified>
</cp:coreProperties>
</file>